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 showGuides="1">
      <p:cViewPr>
        <p:scale>
          <a:sx n="89" d="100"/>
          <a:sy n="89" d="100"/>
        </p:scale>
        <p:origin x="258" y="-17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0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76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9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8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2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92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59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0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9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9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9C99-3837-4697-AA82-BA8C5D340542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1456E-FC80-42A4-AF16-92E4FD09FC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8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aun.blue/en/wp-login.php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kunie.ueda@energyfront.jp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EA2965-DCB6-4EFE-8526-9AF516DDAF53}"/>
              </a:ext>
            </a:extLst>
          </p:cNvPr>
          <p:cNvSpPr/>
          <p:nvPr/>
        </p:nvSpPr>
        <p:spPr>
          <a:xfrm>
            <a:off x="1548517" y="0"/>
            <a:ext cx="3760965" cy="175432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AUN</a:t>
            </a:r>
          </a:p>
          <a:p>
            <a:pPr algn="ctr"/>
            <a:r>
              <a:rPr lang="en-US" altLang="ja-JP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HP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の使い方</a:t>
            </a:r>
            <a:endParaRPr lang="ja-JP" alt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D1903-58DB-40AC-AC8E-B832B34C2C92}"/>
              </a:ext>
            </a:extLst>
          </p:cNvPr>
          <p:cNvSpPr txBox="1"/>
          <p:nvPr/>
        </p:nvSpPr>
        <p:spPr>
          <a:xfrm>
            <a:off x="0" y="1991360"/>
            <a:ext cx="638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ログイン情報</a:t>
            </a:r>
            <a:endParaRPr kumimoji="1"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/>
              <a:t>『</a:t>
            </a:r>
            <a:r>
              <a:rPr lang="ja-JP" altLang="ja-JP" dirty="0"/>
              <a:t>日本サイト</a:t>
            </a:r>
            <a:r>
              <a:rPr lang="en-US" altLang="ja-JP" dirty="0"/>
              <a:t>』</a:t>
            </a:r>
            <a:endParaRPr lang="ja-JP" altLang="ja-JP" dirty="0"/>
          </a:p>
          <a:p>
            <a:r>
              <a:rPr lang="en-US" altLang="ja-JP" dirty="0"/>
              <a:t> </a:t>
            </a:r>
            <a:r>
              <a:rPr lang="ja-JP" altLang="en-US" dirty="0"/>
              <a:t>　　　　</a:t>
            </a:r>
            <a:r>
              <a:rPr lang="ja-JP" altLang="ja-JP" dirty="0"/>
              <a:t>管理</a:t>
            </a:r>
            <a:r>
              <a:rPr lang="en-US" altLang="ja-JP" dirty="0"/>
              <a:t>URL  </a:t>
            </a:r>
            <a:r>
              <a:rPr lang="ja-JP" altLang="en-US" dirty="0"/>
              <a:t>　</a:t>
            </a:r>
            <a:r>
              <a:rPr lang="en-US" altLang="ja-JP" u="sng" dirty="0">
                <a:solidFill>
                  <a:schemeClr val="accent1"/>
                </a:solidFill>
              </a:rPr>
              <a:t>http://www.aun.blue/new/wp-login.php</a:t>
            </a:r>
            <a:endParaRPr lang="ja-JP" altLang="ja-JP" u="sng" dirty="0">
              <a:solidFill>
                <a:schemeClr val="accent1"/>
              </a:solidFill>
            </a:endParaRPr>
          </a:p>
          <a:p>
            <a:r>
              <a:rPr lang="ja-JP" altLang="en-US" dirty="0"/>
              <a:t>　　　　</a:t>
            </a:r>
            <a:r>
              <a:rPr lang="ja-JP" altLang="ja-JP" dirty="0"/>
              <a:t>ユーザー名　</a:t>
            </a:r>
            <a:r>
              <a:rPr lang="en-US" altLang="ja-JP" u="sng" dirty="0">
                <a:hlinkClick r:id="rId2"/>
              </a:rPr>
              <a:t>kunie.ueda@energyfront.jp</a:t>
            </a:r>
            <a:endParaRPr lang="ja-JP" altLang="ja-JP" dirty="0"/>
          </a:p>
          <a:p>
            <a:r>
              <a:rPr lang="en-US" altLang="ja-JP" dirty="0"/>
              <a:t> </a:t>
            </a:r>
            <a:r>
              <a:rPr lang="ja-JP" altLang="en-US" dirty="0"/>
              <a:t>　　　　</a:t>
            </a:r>
            <a:r>
              <a:rPr lang="ja-JP" altLang="ja-JP" dirty="0"/>
              <a:t>パス　</a:t>
            </a:r>
            <a:r>
              <a:rPr lang="en-US" altLang="ja-JP" dirty="0"/>
              <a:t>AsPMpTMu9#SuEJ^lolN</a:t>
            </a:r>
            <a:endParaRPr lang="ja-JP" altLang="ja-JP" dirty="0"/>
          </a:p>
          <a:p>
            <a:r>
              <a:rPr lang="ja-JP" altLang="en-US" dirty="0"/>
              <a:t>　　</a:t>
            </a:r>
            <a:r>
              <a:rPr lang="en-US" altLang="ja-JP" dirty="0"/>
              <a:t>『 </a:t>
            </a:r>
            <a:r>
              <a:rPr lang="ja-JP" altLang="ja-JP" dirty="0"/>
              <a:t>英語サイト</a:t>
            </a:r>
            <a:r>
              <a:rPr lang="en-US" altLang="ja-JP" dirty="0"/>
              <a:t>』</a:t>
            </a:r>
            <a:endParaRPr lang="ja-JP" altLang="ja-JP" dirty="0"/>
          </a:p>
          <a:p>
            <a:r>
              <a:rPr lang="ja-JP" altLang="en-US" dirty="0"/>
              <a:t>　　　　</a:t>
            </a:r>
            <a:r>
              <a:rPr lang="ja-JP" altLang="ja-JP" dirty="0"/>
              <a:t>管理</a:t>
            </a:r>
            <a:r>
              <a:rPr lang="en-US" altLang="ja-JP" dirty="0"/>
              <a:t>URL </a:t>
            </a:r>
            <a:r>
              <a:rPr lang="ja-JP" altLang="ja-JP" dirty="0"/>
              <a:t>　</a:t>
            </a:r>
            <a:r>
              <a:rPr lang="en-US" altLang="ja-JP" u="sng" dirty="0">
                <a:hlinkClick r:id="rId3"/>
              </a:rPr>
              <a:t>http://www.aun.blue/en/wp-login.php</a:t>
            </a:r>
            <a:endParaRPr lang="ja-JP" altLang="ja-JP" dirty="0"/>
          </a:p>
          <a:p>
            <a:r>
              <a:rPr lang="en-US" altLang="ja-JP" dirty="0"/>
              <a:t> </a:t>
            </a:r>
            <a:r>
              <a:rPr lang="ja-JP" altLang="en-US" dirty="0"/>
              <a:t>　　　　</a:t>
            </a:r>
            <a:r>
              <a:rPr lang="ja-JP" altLang="ja-JP" dirty="0"/>
              <a:t>ユーザー名</a:t>
            </a:r>
            <a:r>
              <a:rPr lang="en-US" altLang="ja-JP" dirty="0"/>
              <a:t>  </a:t>
            </a:r>
            <a:r>
              <a:rPr lang="en-US" altLang="ja-JP" u="sng" dirty="0">
                <a:hlinkClick r:id="rId2"/>
              </a:rPr>
              <a:t>kunie.ueda@energyfront.jp</a:t>
            </a:r>
            <a:endParaRPr lang="ja-JP" altLang="ja-JP" dirty="0"/>
          </a:p>
          <a:p>
            <a:r>
              <a:rPr lang="en-US" altLang="ja-JP" dirty="0"/>
              <a:t> </a:t>
            </a:r>
            <a:r>
              <a:rPr lang="ja-JP" altLang="en-US" dirty="0"/>
              <a:t>　　　　</a:t>
            </a:r>
            <a:r>
              <a:rPr lang="ja-JP" altLang="ja-JP" dirty="0"/>
              <a:t>パス</a:t>
            </a:r>
            <a:r>
              <a:rPr lang="en-US" altLang="ja-JP" dirty="0"/>
              <a:t> alwhQvsEnFR#RlfMz&amp;k9n</a:t>
            </a:r>
            <a:endParaRPr lang="ja-JP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2751F65-B8C3-4192-953C-22B45B7078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4779"/>
          <a:stretch/>
        </p:blipFill>
        <p:spPr>
          <a:xfrm>
            <a:off x="3190240" y="4652845"/>
            <a:ext cx="3057525" cy="113877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9689D1-9B0B-4B55-A003-568F68EF0C52}"/>
              </a:ext>
            </a:extLst>
          </p:cNvPr>
          <p:cNvSpPr txBox="1"/>
          <p:nvPr/>
        </p:nvSpPr>
        <p:spPr>
          <a:xfrm>
            <a:off x="0" y="4576683"/>
            <a:ext cx="220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ログイン後の画面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1D432D-4A7C-4C21-A132-DDD36978E36E}"/>
              </a:ext>
            </a:extLst>
          </p:cNvPr>
          <p:cNvSpPr txBox="1"/>
          <p:nvPr/>
        </p:nvSpPr>
        <p:spPr>
          <a:xfrm>
            <a:off x="0" y="5329318"/>
            <a:ext cx="359259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3.</a:t>
            </a:r>
            <a:r>
              <a:rPr kumimoji="1" lang="ja-JP" altLang="en-US" sz="1400" dirty="0"/>
              <a:t>画面左側の文字の</a:t>
            </a:r>
            <a:endParaRPr kumimoji="1" lang="en-US" altLang="ja-JP" sz="1400" dirty="0"/>
          </a:p>
          <a:p>
            <a:r>
              <a:rPr kumimoji="1" lang="ja-JP" altLang="en-US" sz="1400" dirty="0">
                <a:solidFill>
                  <a:schemeClr val="bg1"/>
                </a:solidFill>
              </a:rPr>
              <a:t>　</a:t>
            </a:r>
            <a:r>
              <a:rPr kumimoji="1" lang="ja-JP" altLang="en-US" sz="1400" dirty="0">
                <a:solidFill>
                  <a:schemeClr val="bg1"/>
                </a:solidFill>
                <a:highlight>
                  <a:srgbClr val="000080"/>
                </a:highlight>
              </a:rPr>
              <a:t>ダッシュボード</a:t>
            </a:r>
            <a:r>
              <a:rPr kumimoji="1" lang="ja-JP" altLang="en-US" sz="1400" dirty="0"/>
              <a:t>の下にある</a:t>
            </a:r>
            <a:endParaRPr kumimoji="1" lang="en-US" altLang="ja-JP" sz="1400" dirty="0">
              <a:solidFill>
                <a:schemeClr val="bg1"/>
              </a:solidFill>
            </a:endParaRPr>
          </a:p>
          <a:p>
            <a:r>
              <a:rPr kumimoji="1" lang="ja-JP" altLang="en-US" dirty="0"/>
              <a:t>　</a:t>
            </a:r>
            <a:r>
              <a:rPr kumimoji="1" lang="ja-JP" altLang="en-US" dirty="0">
                <a:solidFill>
                  <a:srgbClr val="00B0F0"/>
                </a:solidFill>
              </a:rPr>
              <a:t>投稿</a:t>
            </a:r>
            <a:r>
              <a:rPr kumimoji="1" lang="ja-JP" altLang="en-US" dirty="0"/>
              <a:t>をクリック</a:t>
            </a:r>
            <a:endParaRPr kumimoji="1" lang="en-US" altLang="ja-JP" dirty="0"/>
          </a:p>
          <a:p>
            <a:r>
              <a:rPr kumimoji="1" lang="ja-JP" altLang="en-US" dirty="0"/>
              <a:t>　次に</a:t>
            </a:r>
            <a:r>
              <a:rPr kumimoji="1" lang="ja-JP" altLang="en-US" dirty="0">
                <a:solidFill>
                  <a:srgbClr val="00B0F0"/>
                </a:solidFill>
              </a:rPr>
              <a:t>新規追加</a:t>
            </a:r>
            <a:r>
              <a:rPr kumimoji="1" lang="ja-JP" altLang="en-US" dirty="0"/>
              <a:t>をクリック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DC410D8-5F64-42A7-9120-7ABB18C5E2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696" b="53326"/>
          <a:stretch/>
        </p:blipFill>
        <p:spPr>
          <a:xfrm>
            <a:off x="3190240" y="5912266"/>
            <a:ext cx="3057525" cy="83313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3AF829C-22A5-4212-950A-CA5363858AE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32754"/>
          <a:stretch/>
        </p:blipFill>
        <p:spPr>
          <a:xfrm>
            <a:off x="3190240" y="7022142"/>
            <a:ext cx="3174876" cy="1200329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368DA3C-D6C5-4B20-8116-5255C3F420E3}"/>
              </a:ext>
            </a:extLst>
          </p:cNvPr>
          <p:cNvSpPr txBox="1"/>
          <p:nvPr/>
        </p:nvSpPr>
        <p:spPr>
          <a:xfrm>
            <a:off x="351440" y="9110361"/>
            <a:ext cx="2755113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（入力例）</a:t>
            </a:r>
            <a:r>
              <a:rPr kumimoji="1" lang="en-US" altLang="ja-JP" sz="1400" dirty="0"/>
              <a:t>LIFTY PIVO</a:t>
            </a:r>
            <a:r>
              <a:rPr kumimoji="1" lang="ja-JP" altLang="en-US" sz="1400" dirty="0"/>
              <a:t>使い方動画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D0569D-A174-4D6D-8DDF-30F40157C610}"/>
              </a:ext>
            </a:extLst>
          </p:cNvPr>
          <p:cNvSpPr txBox="1"/>
          <p:nvPr/>
        </p:nvSpPr>
        <p:spPr>
          <a:xfrm>
            <a:off x="0" y="6980471"/>
            <a:ext cx="418576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r>
              <a:rPr kumimoji="1" lang="en-US" altLang="ja-JP" sz="1200" dirty="0"/>
              <a:t>.『</a:t>
            </a:r>
            <a:r>
              <a:rPr kumimoji="1" lang="ja-JP" altLang="en-US" sz="1200" dirty="0"/>
              <a:t>新規投稿を追加</a:t>
            </a:r>
            <a:r>
              <a:rPr kumimoji="1" lang="en-US" altLang="ja-JP" sz="1200" dirty="0"/>
              <a:t>』</a:t>
            </a:r>
            <a:r>
              <a:rPr kumimoji="1" lang="ja-JP" altLang="en-US" sz="1200" dirty="0"/>
              <a:t>の画面になるので</a:t>
            </a:r>
            <a:endParaRPr kumimoji="1" lang="en-US" altLang="ja-JP" sz="1200" dirty="0"/>
          </a:p>
          <a:p>
            <a:r>
              <a:rPr kumimoji="1" lang="ja-JP" altLang="en-US" sz="1200" dirty="0"/>
              <a:t>　　画面をスクロールで下げる</a:t>
            </a:r>
            <a:endParaRPr kumimoji="1" lang="en-US" altLang="ja-JP" sz="1200" dirty="0"/>
          </a:p>
          <a:p>
            <a:r>
              <a:rPr kumimoji="1" lang="ja-JP" altLang="en-US" dirty="0"/>
              <a:t>　</a:t>
            </a:r>
            <a:r>
              <a:rPr kumimoji="1" lang="en-US" altLang="ja-JP" sz="1200" dirty="0"/>
              <a:t>①</a:t>
            </a:r>
            <a:r>
              <a:rPr kumimoji="1" lang="ja-JP" altLang="en-US" sz="1200" dirty="0"/>
              <a:t>画面右側に</a:t>
            </a:r>
            <a:r>
              <a:rPr kumimoji="1" lang="ja-JP" altLang="en-US" sz="1200" b="1" dirty="0">
                <a:highlight>
                  <a:srgbClr val="C0C0C0"/>
                </a:highlight>
              </a:rPr>
              <a:t>カテゴリー</a:t>
            </a:r>
            <a:r>
              <a:rPr kumimoji="1" lang="ja-JP" altLang="en-US" sz="1200" dirty="0"/>
              <a:t>が表示される</a:t>
            </a:r>
            <a:endParaRPr kumimoji="1" lang="en-US" altLang="ja-JP" sz="1200" dirty="0"/>
          </a:p>
          <a:p>
            <a:r>
              <a:rPr kumimoji="1" lang="ja-JP" altLang="en-US" sz="1200" dirty="0"/>
              <a:t>　　その中から投稿したいものを</a:t>
            </a:r>
            <a:endParaRPr kumimoji="1" lang="en-US" altLang="ja-JP" sz="1200" dirty="0"/>
          </a:p>
          <a:p>
            <a:r>
              <a:rPr kumimoji="1" lang="ja-JP" altLang="en-US" sz="1200" dirty="0"/>
              <a:t>　　選んでチェック　　する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②</a:t>
            </a:r>
            <a:r>
              <a:rPr kumimoji="1" lang="ja-JP" altLang="en-US" sz="1200" b="1" dirty="0">
                <a:highlight>
                  <a:srgbClr val="C0C0C0"/>
                </a:highlight>
              </a:rPr>
              <a:t>カテゴリー</a:t>
            </a:r>
            <a:r>
              <a:rPr kumimoji="1" lang="ja-JP" altLang="en-US" sz="1200" dirty="0"/>
              <a:t>下に</a:t>
            </a:r>
            <a:r>
              <a:rPr kumimoji="1" lang="ja-JP" altLang="en-US" sz="1200" b="1" dirty="0">
                <a:highlight>
                  <a:srgbClr val="C0C0C0"/>
                </a:highlight>
              </a:rPr>
              <a:t>アイキャッチ画像</a:t>
            </a:r>
            <a:r>
              <a:rPr kumimoji="1" lang="ja-JP" altLang="en-US" sz="1200" dirty="0"/>
              <a:t>が表示されるので、</a:t>
            </a:r>
            <a:endParaRPr kumimoji="1" lang="en-US" altLang="ja-JP" sz="1200" dirty="0"/>
          </a:p>
          <a:p>
            <a:r>
              <a:rPr kumimoji="1" lang="ja-JP" altLang="en-US" sz="1200" dirty="0"/>
              <a:t>　　そちらも画像を入れる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③</a:t>
            </a:r>
            <a:r>
              <a:rPr kumimoji="1" lang="ja-JP" altLang="en-US" sz="1200" dirty="0"/>
              <a:t>画面の一番上に戻る</a:t>
            </a:r>
            <a:r>
              <a:rPr kumimoji="1" lang="en-US" altLang="ja-JP" sz="1200" dirty="0"/>
              <a:t>『</a:t>
            </a:r>
            <a:r>
              <a:rPr kumimoji="1" lang="ja-JP" altLang="en-US" sz="1200" dirty="0"/>
              <a:t>新規投稿を追加</a:t>
            </a:r>
            <a:r>
              <a:rPr kumimoji="1" lang="en-US" altLang="ja-JP" sz="1200" dirty="0"/>
              <a:t>』</a:t>
            </a:r>
            <a:r>
              <a:rPr kumimoji="1" lang="ja-JP" altLang="en-US" sz="1200" dirty="0"/>
              <a:t>入力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>
                <a:ln>
                  <a:solidFill>
                    <a:schemeClr val="accent1"/>
                  </a:solidFill>
                </a:ln>
                <a:blipFill>
                  <a:blip r:embed="rId7"/>
                  <a:tile tx="0" ty="0" sx="100000" sy="100000" flip="none" algn="tl"/>
                </a:blipFill>
              </a:rPr>
              <a:t>　　</a:t>
            </a:r>
            <a:endParaRPr kumimoji="1" lang="en-US" altLang="ja-JP" sz="1200" dirty="0">
              <a:ln>
                <a:solidFill>
                  <a:schemeClr val="accent1"/>
                </a:solidFill>
              </a:ln>
              <a:blipFill>
                <a:blip r:embed="rId7"/>
                <a:tile tx="0" ty="0" sx="100000" sy="100000" flip="none" algn="tl"/>
              </a:blip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2BF42C-847A-45BF-9E9C-CA979728721E}"/>
              </a:ext>
            </a:extLst>
          </p:cNvPr>
          <p:cNvSpPr txBox="1"/>
          <p:nvPr/>
        </p:nvSpPr>
        <p:spPr>
          <a:xfrm>
            <a:off x="187402" y="9411323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この場所に入力した文字が検索で上がるので、</a:t>
            </a:r>
            <a:endParaRPr kumimoji="1" lang="en-US" altLang="ja-JP" sz="1200" dirty="0"/>
          </a:p>
          <a:p>
            <a:r>
              <a:rPr kumimoji="1" lang="ja-JP" altLang="en-US" sz="1200" dirty="0"/>
              <a:t>沢山入れること</a:t>
            </a:r>
            <a:endParaRPr kumimoji="1" lang="en-US" altLang="ja-JP" sz="12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91EEAF-E7FA-4F1F-97ED-261E82A95F6B}"/>
              </a:ext>
            </a:extLst>
          </p:cNvPr>
          <p:cNvSpPr/>
          <p:nvPr/>
        </p:nvSpPr>
        <p:spPr>
          <a:xfrm>
            <a:off x="1469752" y="7914640"/>
            <a:ext cx="208445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5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レ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517C535-9FD1-4580-958B-52A72EC41B2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7410" t="13981" r="-948" b="-3199"/>
          <a:stretch/>
        </p:blipFill>
        <p:spPr>
          <a:xfrm>
            <a:off x="5451694" y="8237078"/>
            <a:ext cx="862234" cy="128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1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04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55</Words>
  <Application>Microsoft Office PowerPoint</Application>
  <PresentationFormat>A4 210 x 297 mm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上田邦恵</dc:creator>
  <cp:lastModifiedBy>上田邦恵</cp:lastModifiedBy>
  <cp:revision>6</cp:revision>
  <dcterms:created xsi:type="dcterms:W3CDTF">2018-05-17T01:52:32Z</dcterms:created>
  <dcterms:modified xsi:type="dcterms:W3CDTF">2018-05-17T02:45:14Z</dcterms:modified>
</cp:coreProperties>
</file>